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7" r:id="rId3"/>
    <p:sldId id="258" r:id="rId4"/>
    <p:sldId id="257" r:id="rId5"/>
    <p:sldId id="260" r:id="rId6"/>
    <p:sldId id="261" r:id="rId7"/>
    <p:sldId id="263" r:id="rId8"/>
    <p:sldId id="262" r:id="rId9"/>
    <p:sldId id="266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FACDA-CB4D-4293-B4FC-AE3E3B73BB26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E64E-FA84-45C1-B0A3-E9DC391CF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7F3D-A0C6-4DA3-8166-3EF8511A7B88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A803-CA2B-42EF-A9E7-2E7E1715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sendangered.com/" TargetMode="External"/><Relationship Id="rId2" Type="http://schemas.openxmlformats.org/officeDocument/2006/relationships/hyperlink" Target="http://www.worldwildlif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onalgeographic.com/" TargetMode="External"/><Relationship Id="rId5" Type="http://schemas.openxmlformats.org/officeDocument/2006/relationships/hyperlink" Target="http://www.fws.gov/" TargetMode="External"/><Relationship Id="rId4" Type="http://schemas.openxmlformats.org/officeDocument/2006/relationships/hyperlink" Target="http://www.arkiv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Endangered Animals </a:t>
            </a:r>
            <a:br>
              <a:rPr lang="en-US" dirty="0" smtClean="0"/>
            </a:br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</a:p>
          <a:p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travel alone? In groups?</a:t>
            </a:r>
          </a:p>
          <a:p>
            <a:r>
              <a:rPr lang="en-US" dirty="0" smtClean="0"/>
              <a:t>Is it nocturnal?</a:t>
            </a:r>
          </a:p>
          <a:p>
            <a:r>
              <a:rPr lang="en-US" dirty="0" smtClean="0"/>
              <a:t>Do they live in the wild or in captivity or both?</a:t>
            </a:r>
          </a:p>
          <a:p>
            <a:r>
              <a:rPr lang="en-US" dirty="0" smtClean="0"/>
              <a:t>What are some of the inherited traits?</a:t>
            </a:r>
          </a:p>
          <a:p>
            <a:r>
              <a:rPr lang="en-US" dirty="0" smtClean="0"/>
              <a:t>What are some learned behaviors?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of where it’s found</a:t>
            </a:r>
          </a:p>
          <a:p>
            <a:r>
              <a:rPr lang="en-US" dirty="0" smtClean="0"/>
              <a:t>Pictures of the animal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EFFNER\Desktop\c56ac8d87c4437a8ba9aab707fd17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9" y="681284"/>
            <a:ext cx="3833812" cy="5656016"/>
          </a:xfrm>
          <a:prstGeom prst="rect">
            <a:avLst/>
          </a:prstGeom>
          <a:noFill/>
        </p:spPr>
      </p:pic>
      <p:pic>
        <p:nvPicPr>
          <p:cNvPr id="1027" name="Picture 3" descr="C:\Users\SHAEFFNER\Desktop\1a049147e9be459317d9b34bfc9b1c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428334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EFFNER\Desktop\8ee49888a866f622a61213c70d677c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038331" cy="6248400"/>
          </a:xfrm>
          <a:prstGeom prst="rect">
            <a:avLst/>
          </a:prstGeom>
          <a:noFill/>
        </p:spPr>
      </p:pic>
      <p:pic>
        <p:nvPicPr>
          <p:cNvPr id="2051" name="Picture 3" descr="C:\Users\SHAEFFNER\Desktop\6fe803cbf3afee33676f99de3f68d9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928" y="533401"/>
            <a:ext cx="4342472" cy="5133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EFFNER\Desktop\c63ff7e27d3544a497359fa6547a7c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"/>
            <a:ext cx="1371600" cy="6462522"/>
          </a:xfrm>
          <a:prstGeom prst="rect">
            <a:avLst/>
          </a:prstGeom>
          <a:noFill/>
        </p:spPr>
      </p:pic>
      <p:pic>
        <p:nvPicPr>
          <p:cNvPr id="3075" name="Picture 3" descr="C:\Users\SHAEFFNER\Desktop\989735293765372d0073319a7544f7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2890838" cy="6479887"/>
          </a:xfrm>
          <a:prstGeom prst="rect">
            <a:avLst/>
          </a:prstGeom>
          <a:noFill/>
        </p:spPr>
      </p:pic>
      <p:pic>
        <p:nvPicPr>
          <p:cNvPr id="3076" name="Picture 4" descr="C:\Users\SHAEFFNER\Desktop\3af82eee3c048d8c21d5bd6af121fb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1" y="304800"/>
            <a:ext cx="1293568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www.worldwildlife.org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www.earthsendangered.com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www.arkive.org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www.fws.gov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www.nationalgeographic.com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to Know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886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You must have 4 sources cited.</a:t>
            </a:r>
          </a:p>
          <a:p>
            <a:r>
              <a:rPr lang="en-US" dirty="0"/>
              <a:t>	</a:t>
            </a:r>
            <a:r>
              <a:rPr lang="en-US" dirty="0" smtClean="0"/>
              <a:t>* 3 can be from internet</a:t>
            </a:r>
          </a:p>
          <a:p>
            <a:r>
              <a:rPr lang="en-US" dirty="0"/>
              <a:t>	</a:t>
            </a:r>
            <a:r>
              <a:rPr lang="en-US" dirty="0" smtClean="0"/>
              <a:t>* 1 must be from a 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6378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opperplate Gothic Bold" pitchFamily="34" charset="0"/>
              </a:rPr>
              <a:t>Project and Presentation </a:t>
            </a:r>
          </a:p>
          <a:p>
            <a:pPr algn="ctr"/>
            <a:r>
              <a:rPr lang="en-US" sz="3200" b="1" dirty="0" smtClean="0">
                <a:latin typeface="Copperplate Gothic Bold" pitchFamily="34" charset="0"/>
              </a:rPr>
              <a:t>DUE no later than</a:t>
            </a:r>
          </a:p>
          <a:p>
            <a:pPr algn="ctr"/>
            <a:r>
              <a:rPr lang="en-US" sz="3200" b="1" dirty="0" smtClean="0">
                <a:latin typeface="Copperplate Gothic Bold" pitchFamily="34" charset="0"/>
              </a:rPr>
              <a:t>Friday, </a:t>
            </a:r>
            <a:r>
              <a:rPr lang="en-US" sz="3200" b="1" dirty="0" smtClean="0">
                <a:latin typeface="Copperplate Gothic Bold" pitchFamily="34" charset="0"/>
              </a:rPr>
              <a:t>May </a:t>
            </a:r>
            <a:r>
              <a:rPr lang="en-US" sz="3200" b="1" dirty="0" smtClean="0">
                <a:latin typeface="Copperplate Gothic Bold" pitchFamily="34" charset="0"/>
              </a:rPr>
              <a:t>2</a:t>
            </a:r>
            <a:r>
              <a:rPr lang="en-US" sz="3200" b="1" dirty="0" smtClean="0">
                <a:latin typeface="Copperplate Gothic Bold" pitchFamily="34" charset="0"/>
              </a:rPr>
              <a:t>7th</a:t>
            </a:r>
            <a:endParaRPr lang="en-US" sz="3200" b="1" dirty="0"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505200"/>
            <a:ext cx="3775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Convince me that I need to care about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animal you chose.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562600"/>
            <a:ext cx="649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arrington" pitchFamily="82" charset="0"/>
              </a:rPr>
              <a:t>Do your best!		Make it neat!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Rubric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25 points – Description of animal, environment description, ecosystem support</a:t>
            </a:r>
          </a:p>
          <a:p>
            <a:pPr>
              <a:buNone/>
            </a:pPr>
            <a:r>
              <a:rPr lang="en-US" dirty="0" smtClean="0"/>
              <a:t>25 points – 2 environmental changes affects animal, cause of endangered status</a:t>
            </a:r>
          </a:p>
          <a:p>
            <a:pPr>
              <a:buNone/>
            </a:pPr>
            <a:r>
              <a:rPr lang="en-US" dirty="0" smtClean="0"/>
              <a:t>20 points – inherited traits, learned behaviors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Total: 70 points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10 points – title, name, date, public service announcement</a:t>
            </a:r>
          </a:p>
          <a:p>
            <a:pPr>
              <a:buNone/>
            </a:pPr>
            <a:r>
              <a:rPr lang="en-US" dirty="0" smtClean="0"/>
              <a:t>10 points – eye contact, volume, fluid presentation</a:t>
            </a:r>
          </a:p>
          <a:p>
            <a:pPr>
              <a:buNone/>
            </a:pPr>
            <a:r>
              <a:rPr lang="en-US" dirty="0" smtClean="0"/>
              <a:t>10 points – project turned in on or before May </a:t>
            </a:r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Total: 30 points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Common Name: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Scientific Name: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Which class does it belong to?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What does it look like?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What’s size? Weight?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What physical adaptations has it made to survive?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Year it was put on endangered list?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it live (found where?)?</a:t>
            </a:r>
          </a:p>
          <a:p>
            <a:r>
              <a:rPr lang="en-US" dirty="0" smtClean="0"/>
              <a:t>Describe it’s habitat</a:t>
            </a:r>
          </a:p>
          <a:p>
            <a:r>
              <a:rPr lang="en-US" dirty="0" smtClean="0"/>
              <a:t>What’s the climate (biome)?</a:t>
            </a:r>
          </a:p>
          <a:p>
            <a:r>
              <a:rPr lang="en-US" dirty="0" smtClean="0"/>
              <a:t>Is it’s habitat in danger? Why?</a:t>
            </a:r>
          </a:p>
          <a:p>
            <a:r>
              <a:rPr lang="en-US" dirty="0" smtClean="0"/>
              <a:t>Pick </a:t>
            </a:r>
            <a:r>
              <a:rPr lang="en-US" u="sng" dirty="0" smtClean="0"/>
              <a:t>2</a:t>
            </a:r>
            <a:r>
              <a:rPr lang="en-US" dirty="0" smtClean="0"/>
              <a:t> environmental changes such as floods, droughts, fires. </a:t>
            </a:r>
            <a:r>
              <a:rPr lang="en-US" dirty="0"/>
              <a:t>W</a:t>
            </a:r>
            <a:r>
              <a:rPr lang="en-US" dirty="0" smtClean="0"/>
              <a:t>ould they cause your animal to thrive (survive well), perish (die), or move? Explain why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babies does it usually have?</a:t>
            </a:r>
          </a:p>
          <a:p>
            <a:r>
              <a:rPr lang="en-US" dirty="0" smtClean="0"/>
              <a:t>Are their babies in danger? How? Why?</a:t>
            </a:r>
          </a:p>
          <a:p>
            <a:r>
              <a:rPr lang="en-US" dirty="0" smtClean="0"/>
              <a:t>What’s the current population of your animal?</a:t>
            </a:r>
          </a:p>
          <a:p>
            <a:r>
              <a:rPr lang="en-US" dirty="0" smtClean="0"/>
              <a:t>How long does it typically live?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eat?</a:t>
            </a:r>
          </a:p>
          <a:p>
            <a:r>
              <a:rPr lang="en-US" dirty="0" smtClean="0"/>
              <a:t>Where does it find it’s food?</a:t>
            </a:r>
          </a:p>
          <a:p>
            <a:r>
              <a:rPr lang="en-US" dirty="0" smtClean="0"/>
              <a:t>How does it find/get its food? (Hunt?)</a:t>
            </a:r>
          </a:p>
          <a:p>
            <a:r>
              <a:rPr lang="en-US" dirty="0" smtClean="0"/>
              <a:t>Is your animal prey to another? If yes, what animal?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your animal endangered?</a:t>
            </a:r>
          </a:p>
          <a:p>
            <a:r>
              <a:rPr lang="en-US" dirty="0" smtClean="0"/>
              <a:t>What will happen if your animal becomes extinct?</a:t>
            </a:r>
          </a:p>
          <a:p>
            <a:r>
              <a:rPr lang="en-US" dirty="0" smtClean="0"/>
              <a:t>Who/what is effected if it’s extinct?</a:t>
            </a:r>
          </a:p>
          <a:p>
            <a:r>
              <a:rPr lang="en-US" dirty="0" smtClean="0"/>
              <a:t>What’s being done to prevent extinction?</a:t>
            </a:r>
          </a:p>
          <a:p>
            <a:r>
              <a:rPr lang="en-US" dirty="0" smtClean="0"/>
              <a:t>How can I/we help prevent extinction?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391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Endangered Animals  Research Project</vt:lpstr>
      <vt:lpstr>Resources</vt:lpstr>
      <vt:lpstr>Important Things to Know</vt:lpstr>
      <vt:lpstr>Grading Rubric</vt:lpstr>
      <vt:lpstr>Description</vt:lpstr>
      <vt:lpstr>Environment</vt:lpstr>
      <vt:lpstr>Reproduction</vt:lpstr>
      <vt:lpstr>Eating Habits</vt:lpstr>
      <vt:lpstr>Endangered Facts</vt:lpstr>
      <vt:lpstr>Interesting Facts</vt:lpstr>
      <vt:lpstr>Things to include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Animals  Research Project</dc:title>
  <dc:creator>Sandie Haeffner</dc:creator>
  <cp:lastModifiedBy>Sandie Haeffner</cp:lastModifiedBy>
  <cp:revision>7</cp:revision>
  <dcterms:created xsi:type="dcterms:W3CDTF">2015-05-01T20:37:27Z</dcterms:created>
  <dcterms:modified xsi:type="dcterms:W3CDTF">2016-05-03T14:57:13Z</dcterms:modified>
</cp:coreProperties>
</file>